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6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7" r:id="rId11"/>
    <p:sldId id="266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92" autoAdjust="0"/>
    <p:restoredTop sz="94660"/>
  </p:normalViewPr>
  <p:slideViewPr>
    <p:cSldViewPr snapToGrid="0">
      <p:cViewPr varScale="1">
        <p:scale>
          <a:sx n="46" d="100"/>
          <a:sy n="46" d="100"/>
        </p:scale>
        <p:origin x="918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9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56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1761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63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82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0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42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5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2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1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1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6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7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3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145208C-4E0B-4555-9E98-7655F94FCB4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8DBA611B-4214-4589-AC46-F27645DF1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839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Lynda.MacPherson@middletownct.gov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0" y="4759036"/>
            <a:ext cx="7696200" cy="13464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Consolidated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5165" y="4134491"/>
            <a:ext cx="5368635" cy="624545"/>
          </a:xfrm>
        </p:spPr>
        <p:txBody>
          <a:bodyPr/>
          <a:lstStyle/>
          <a:p>
            <a:r>
              <a:rPr lang="en-US" dirty="0" smtClean="0"/>
              <a:t>Substantial Amendment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420865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 lnSpcReduction="10000"/>
          </a:bodyPr>
          <a:lstStyle/>
          <a:p>
            <a:pPr algn="ctr"/>
            <a:r>
              <a:rPr lang="en-US" dirty="0" smtClean="0"/>
              <a:t>The City also proposes to Re-Program previous year and Program Year 2019 Entitlement money for the following purpose: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Small Business Assistance</a:t>
            </a:r>
          </a:p>
          <a:p>
            <a:pPr algn="ctr"/>
            <a:r>
              <a:rPr lang="en-US" dirty="0" smtClean="0"/>
              <a:t>(Job Creation/Retention)</a:t>
            </a:r>
            <a:endParaRPr lang="en-US" dirty="0"/>
          </a:p>
          <a:p>
            <a:pPr algn="ctr"/>
            <a:r>
              <a:rPr lang="en-US" dirty="0" smtClean="0"/>
              <a:t>$155,984.29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18395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PUBLIC COMMENT IS WELCOME</a:t>
            </a:r>
          </a:p>
          <a:p>
            <a:pPr algn="ctr"/>
            <a:r>
              <a:rPr lang="en-US" dirty="0" smtClean="0"/>
              <a:t>Please contact: Lynda MacPherson</a:t>
            </a:r>
          </a:p>
          <a:p>
            <a:pPr algn="ctr"/>
            <a:r>
              <a:rPr lang="en-US" dirty="0" smtClean="0"/>
              <a:t>Call: 860-638-4840</a:t>
            </a:r>
          </a:p>
          <a:p>
            <a:pPr algn="ctr"/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Lynda.MacPherson@middletownct.gov</a:t>
            </a:r>
            <a:endParaRPr lang="en-US" dirty="0" smtClean="0"/>
          </a:p>
          <a:p>
            <a:pPr algn="ctr"/>
            <a:r>
              <a:rPr lang="en-US" dirty="0" smtClean="0"/>
              <a:t>Mail: City Hall, 245 </a:t>
            </a:r>
            <a:r>
              <a:rPr lang="en-US" dirty="0" err="1" smtClean="0"/>
              <a:t>DeKoven</a:t>
            </a:r>
            <a:r>
              <a:rPr lang="en-US" dirty="0" smtClean="0"/>
              <a:t> Drive, Middletown, CT 06457</a:t>
            </a:r>
          </a:p>
          <a:p>
            <a:pPr algn="ctr"/>
            <a:r>
              <a:rPr lang="en-US" dirty="0" smtClean="0"/>
              <a:t>Comments due May 5, 2020 by noon.</a:t>
            </a:r>
          </a:p>
          <a:p>
            <a:pPr algn="ctr"/>
            <a:endParaRPr lang="en-US" dirty="0" smtClean="0"/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982352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0" y="4759036"/>
            <a:ext cx="7696200" cy="13464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Consolidated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5165" y="4134491"/>
            <a:ext cx="5368635" cy="624545"/>
          </a:xfrm>
        </p:spPr>
        <p:txBody>
          <a:bodyPr/>
          <a:lstStyle/>
          <a:p>
            <a:r>
              <a:rPr lang="en-US" dirty="0" smtClean="0"/>
              <a:t>Substantial Amendment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8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1273" y="3179618"/>
            <a:ext cx="10522527" cy="322118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City is scheduled to receive Federal funding to respond to the COVID-19 Pandemic.</a:t>
            </a:r>
          </a:p>
          <a:p>
            <a:pPr algn="ctr"/>
            <a:r>
              <a:rPr lang="en-US" dirty="0" smtClean="0"/>
              <a:t>The </a:t>
            </a:r>
            <a:r>
              <a:rPr lang="en-US" dirty="0"/>
              <a:t>use of the funds are limited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/>
              <a:t>  </a:t>
            </a:r>
            <a:r>
              <a:rPr lang="en-US" dirty="0"/>
              <a:t>Funds are expected to be available by May 1, 2020.</a:t>
            </a:r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831273" y="5144347"/>
            <a:ext cx="10522527" cy="9986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6131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2763981"/>
          </a:xfrm>
        </p:spPr>
        <p:txBody>
          <a:bodyPr anchor="t">
            <a:normAutofit/>
          </a:bodyPr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hese funds, CDBG-CV, require a Substantial Amendment to the City’s Consolidated Plan.</a:t>
            </a:r>
          </a:p>
          <a:p>
            <a:pPr algn="ctr"/>
            <a:endParaRPr lang="en-US" dirty="0"/>
          </a:p>
          <a:p>
            <a:pPr algn="ctr"/>
            <a:r>
              <a:rPr lang="en-US" b="1" dirty="0" smtClean="0"/>
              <a:t>The funds are restricted to specific activities</a:t>
            </a:r>
          </a:p>
          <a:p>
            <a:pPr algn="ctr"/>
            <a:r>
              <a:rPr lang="en-US" b="1" dirty="0" smtClean="0"/>
              <a:t> that HUD must approve.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52188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2701636"/>
            <a:ext cx="10584873" cy="3740728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The CDBG-CV Substantial Amendment must detail how the City will allocate its funds.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Eligible Uses for the funds include:</a:t>
            </a: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sz="1800" dirty="0" smtClean="0"/>
              <a:t>Small Business assistance</a:t>
            </a: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sz="1800" dirty="0" smtClean="0"/>
              <a:t>Low-moderate job retention</a:t>
            </a:r>
          </a:p>
          <a:p>
            <a:pPr marL="2743200" lvl="5" indent="-457200" algn="l">
              <a:buFont typeface="Arial" panose="020B0604020202020204" pitchFamily="34" charset="0"/>
              <a:buChar char="•"/>
            </a:pPr>
            <a:r>
              <a:rPr lang="en-US" sz="1800" dirty="0" smtClean="0"/>
              <a:t>Public Services (Food Pantry/Meals Program/Sheltering for the City’s Homeless)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29544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US Housing and Urban Development</a:t>
            </a:r>
          </a:p>
          <a:p>
            <a:pPr algn="ctr"/>
            <a:r>
              <a:rPr lang="en-US" dirty="0" smtClean="0"/>
              <a:t>Has sent us notice that the City</a:t>
            </a:r>
          </a:p>
          <a:p>
            <a:pPr algn="ctr"/>
            <a:r>
              <a:rPr lang="en-US" dirty="0" smtClean="0"/>
              <a:t> is scheduled to receive:</a:t>
            </a:r>
          </a:p>
          <a:p>
            <a:pPr algn="ctr"/>
            <a:r>
              <a:rPr lang="en-US" dirty="0" smtClean="0"/>
              <a:t>$283,911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54651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The City proposes to allocate its CDBG-CV funds towards: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Small Business Assistance</a:t>
            </a:r>
          </a:p>
          <a:p>
            <a:pPr algn="ctr"/>
            <a:r>
              <a:rPr lang="en-US" dirty="0" smtClean="0"/>
              <a:t>(Job Creation/Retention):</a:t>
            </a:r>
          </a:p>
          <a:p>
            <a:pPr algn="ctr"/>
            <a:r>
              <a:rPr lang="en-US" dirty="0" smtClean="0"/>
              <a:t>$150,000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210811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The City proposes to allocate its CDBG-CV funds towards: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Homeless Relocation Costs:</a:t>
            </a:r>
          </a:p>
          <a:p>
            <a:pPr algn="ctr"/>
            <a:r>
              <a:rPr lang="en-US" dirty="0" smtClean="0"/>
              <a:t>$67,067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817739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The City proposes to allocate its CDBG-CV funds towards: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Quarantine/Isolation Center for Low-moderate Clientele:</a:t>
            </a:r>
          </a:p>
          <a:p>
            <a:pPr algn="ctr"/>
            <a:r>
              <a:rPr lang="en-US" dirty="0" smtClean="0"/>
              <a:t>$50,000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59078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927" y="3013364"/>
            <a:ext cx="10584873" cy="34290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/>
              <a:t>The City proposes to allocate its CDBG-CV funds towards: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Food Pantry:</a:t>
            </a:r>
          </a:p>
          <a:p>
            <a:pPr algn="ctr"/>
            <a:r>
              <a:rPr lang="en-US" dirty="0" smtClean="0"/>
              <a:t>$16,844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52" y="339570"/>
            <a:ext cx="1925648" cy="1925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6655" y="357003"/>
            <a:ext cx="79871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City of Middletown</a:t>
            </a:r>
          </a:p>
          <a:p>
            <a:r>
              <a:rPr lang="en-US" sz="3200" dirty="0" smtClean="0"/>
              <a:t>Department of Planning, Conservation and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99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122</TotalTime>
  <Words>373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Corbel</vt:lpstr>
      <vt:lpstr>Depth</vt:lpstr>
      <vt:lpstr>Consolidated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Consolidated Plan</vt:lpstr>
    </vt:vector>
  </TitlesOfParts>
  <Company>City of Middletown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Consolidated Plan</dc:title>
  <dc:creator>Samolis, Joseph</dc:creator>
  <cp:lastModifiedBy>Samolis, Joseph</cp:lastModifiedBy>
  <cp:revision>8</cp:revision>
  <dcterms:created xsi:type="dcterms:W3CDTF">2020-04-17T13:02:11Z</dcterms:created>
  <dcterms:modified xsi:type="dcterms:W3CDTF">2020-04-27T12:57:35Z</dcterms:modified>
</cp:coreProperties>
</file>